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303" r:id="rId11"/>
    <p:sldId id="1304" r:id="rId12"/>
    <p:sldId id="1286" r:id="rId13"/>
    <p:sldId id="1287" r:id="rId14"/>
    <p:sldId id="1306" r:id="rId15"/>
    <p:sldId id="1292" r:id="rId16"/>
    <p:sldId id="1293" r:id="rId17"/>
    <p:sldId id="1294" r:id="rId18"/>
    <p:sldId id="1295" r:id="rId19"/>
    <p:sldId id="1296" r:id="rId20"/>
    <p:sldId id="1297" r:id="rId21"/>
    <p:sldId id="1307" r:id="rId22"/>
    <p:sldId id="1288" r:id="rId23"/>
    <p:sldId id="1249" r:id="rId24"/>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42125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POOVARASAN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511321205023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070088" y="3956068"/>
            <a:ext cx="2718822"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DD6A7EAE-502C-DF55-624F-C18FF58B7C34}"/>
              </a:ext>
            </a:extLst>
          </p:cNvPr>
          <p:cNvSpPr txBox="1"/>
          <p:nvPr/>
        </p:nvSpPr>
        <p:spPr>
          <a:xfrm>
            <a:off x="131032" y="1041592"/>
            <a:ext cx="8841797" cy="3323987"/>
          </a:xfrm>
          <a:prstGeom prst="rect">
            <a:avLst/>
          </a:prstGeom>
          <a:noFill/>
        </p:spPr>
        <p:txBody>
          <a:bodyPr wrap="square" rtlCol="0">
            <a:spAutoFit/>
          </a:bodyPr>
          <a:lstStyle/>
          <a:p>
            <a:pPr marL="342900" indent="-342900">
              <a:buAutoNum type="arabicPeriod"/>
            </a:pPr>
            <a:r>
              <a:rPr lang="en-US" b="1" dirty="0"/>
              <a:t>Modeling:</a:t>
            </a:r>
          </a:p>
          <a:p>
            <a:pPr marL="342900" indent="-342900">
              <a:buAutoNum type="arabicPeriod"/>
            </a:pPr>
            <a:endParaRPr lang="en-US" dirty="0"/>
          </a:p>
          <a:p>
            <a:pPr marL="285750" indent="-285750">
              <a:buFont typeface="Wingdings" panose="05000000000000000000" pitchFamily="2" charset="2"/>
              <a:buChar char="Ø"/>
            </a:pPr>
            <a:r>
              <a:rPr lang="en-US" b="1" dirty="0"/>
              <a:t>Database Schema: </a:t>
            </a:r>
            <a:r>
              <a:rPr lang="en-US" dirty="0"/>
              <a:t>Design a database schema to store information such as bus routes, schedules, available seats, fares, user accounts, and reservations. Utilize Django's ORM to define models and relationships between them.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User Interface Mockups</a:t>
            </a:r>
            <a:r>
              <a:rPr lang="en-US" dirty="0"/>
              <a:t>: Create mockups or wireframes to visualize the user interface design, including pages for searching buses, viewing schedules, selecting seats, making reservations, and managing bookings.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System Architecture</a:t>
            </a:r>
            <a:r>
              <a:rPr lang="en-US" dirty="0"/>
              <a:t>: Define the system architecture, including components such as frontend, backend, authentication system, payment gateway integration, and database management.</a:t>
            </a:r>
          </a:p>
          <a:p>
            <a:endParaRPr lang="en-US"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2A7483-AB07-72E7-E7AD-56EA1390E4A1}"/>
              </a:ext>
            </a:extLst>
          </p:cNvPr>
          <p:cNvSpPr txBox="1"/>
          <p:nvPr/>
        </p:nvSpPr>
        <p:spPr>
          <a:xfrm>
            <a:off x="252761" y="788020"/>
            <a:ext cx="8683083" cy="3754874"/>
          </a:xfrm>
          <a:prstGeom prst="rect">
            <a:avLst/>
          </a:prstGeom>
          <a:noFill/>
        </p:spPr>
        <p:txBody>
          <a:bodyPr wrap="square" rtlCol="0">
            <a:spAutoFit/>
          </a:bodyPr>
          <a:lstStyle/>
          <a:p>
            <a:r>
              <a:rPr lang="en-US" b="1" dirty="0"/>
              <a:t>2. Results:</a:t>
            </a:r>
          </a:p>
          <a:p>
            <a:endParaRPr lang="en-US" b="1" dirty="0"/>
          </a:p>
          <a:p>
            <a:pPr marL="285750" indent="-285750">
              <a:buFont typeface="Wingdings" panose="05000000000000000000" pitchFamily="2" charset="2"/>
              <a:buChar char="Ø"/>
            </a:pPr>
            <a:r>
              <a:rPr lang="en-US" b="1" dirty="0"/>
              <a:t>   Database Implementation: </a:t>
            </a:r>
            <a:r>
              <a:rPr lang="en-US" dirty="0"/>
              <a:t>Implement the database schema using Django models and migrate data.</a:t>
            </a:r>
          </a:p>
          <a:p>
            <a:pPr marL="285750" indent="-285750">
              <a:buFont typeface="Wingdings" panose="05000000000000000000" pitchFamily="2" charset="2"/>
              <a:buChar char="Ø"/>
            </a:pPr>
            <a:r>
              <a:rPr lang="en-US" dirty="0"/>
              <a:t>  </a:t>
            </a:r>
            <a:r>
              <a:rPr lang="en-US" b="1" dirty="0"/>
              <a:t> User Interface Development: </a:t>
            </a:r>
            <a:r>
              <a:rPr lang="en-US" dirty="0"/>
              <a:t>Develop the user interface based on the mockups, ensuring a seamless and intuitive booking experience for passengers.</a:t>
            </a:r>
          </a:p>
          <a:p>
            <a:pPr marL="285750" indent="-285750">
              <a:buFont typeface="Wingdings" panose="05000000000000000000" pitchFamily="2" charset="2"/>
              <a:buChar char="Ø"/>
            </a:pPr>
            <a:r>
              <a:rPr lang="en-US" dirty="0"/>
              <a:t>   </a:t>
            </a:r>
            <a:r>
              <a:rPr lang="en-US" b="1" dirty="0"/>
              <a:t>Functionality Implementation: </a:t>
            </a:r>
            <a:r>
              <a:rPr lang="en-US" dirty="0"/>
              <a:t>Implement core functionalities such as bus search, schedule viewing, seat selection, reservation creation, and booking management.</a:t>
            </a:r>
          </a:p>
          <a:p>
            <a:pPr marL="285750" indent="-285750">
              <a:buFont typeface="Wingdings" panose="05000000000000000000" pitchFamily="2" charset="2"/>
              <a:buChar char="Ø"/>
            </a:pPr>
            <a:r>
              <a:rPr lang="en-US" dirty="0"/>
              <a:t>   </a:t>
            </a:r>
            <a:r>
              <a:rPr lang="en-US" b="1" dirty="0"/>
              <a:t>Authentication and Security: </a:t>
            </a:r>
            <a:r>
              <a:rPr lang="en-US" dirty="0"/>
              <a:t>Integrate Django's authentication system for user authentication and implement security measures to protect user data and transactions.</a:t>
            </a:r>
          </a:p>
          <a:p>
            <a:pPr marL="285750" indent="-285750">
              <a:buFont typeface="Wingdings" panose="05000000000000000000" pitchFamily="2" charset="2"/>
              <a:buChar char="Ø"/>
            </a:pPr>
            <a:r>
              <a:rPr lang="en-US" dirty="0"/>
              <a:t>   </a:t>
            </a:r>
            <a:r>
              <a:rPr lang="en-US" b="1" dirty="0"/>
              <a:t>Payment Gateway Integration: </a:t>
            </a:r>
            <a:r>
              <a:rPr lang="en-US" dirty="0"/>
              <a:t>Integrate with payment gateways to facilitate secure online transactions.</a:t>
            </a:r>
          </a:p>
          <a:p>
            <a:pPr marL="285750" indent="-285750">
              <a:buFont typeface="Wingdings" panose="05000000000000000000" pitchFamily="2" charset="2"/>
              <a:buChar char="Ø"/>
            </a:pPr>
            <a:r>
              <a:rPr lang="en-US" dirty="0"/>
              <a:t>   </a:t>
            </a:r>
            <a:r>
              <a:rPr lang="en-US" b="1" dirty="0"/>
              <a:t>Testing and Quality Assurance: </a:t>
            </a:r>
            <a:r>
              <a:rPr lang="en-US" dirty="0"/>
              <a:t>Conduct thorough testing to ensure the system functions as expected, identifying and fixing any bugs or issues.</a:t>
            </a:r>
          </a:p>
          <a:p>
            <a:pPr marL="285750" indent="-285750">
              <a:buFont typeface="Wingdings" panose="05000000000000000000" pitchFamily="2" charset="2"/>
              <a:buChar char="Ø"/>
            </a:pPr>
            <a:r>
              <a:rPr lang="en-US" dirty="0"/>
              <a:t>   </a:t>
            </a:r>
            <a:r>
              <a:rPr lang="en-US" b="1" dirty="0"/>
              <a:t>Documentation: </a:t>
            </a:r>
            <a:r>
              <a:rPr lang="en-US" dirty="0"/>
              <a:t>Prepare comprehensive documentation for developers, administrators, and end-users, including user guides and technical specifications.</a:t>
            </a:r>
          </a:p>
          <a:p>
            <a:pPr marL="285750" indent="-285750">
              <a:buFont typeface="Wingdings" panose="05000000000000000000" pitchFamily="2" charset="2"/>
              <a:buChar char="Ø"/>
            </a:pPr>
            <a:r>
              <a:rPr lang="en-US" dirty="0"/>
              <a:t>   </a:t>
            </a:r>
            <a:r>
              <a:rPr lang="en-US" b="1" dirty="0"/>
              <a:t>Deployment: </a:t>
            </a:r>
            <a:r>
              <a:rPr lang="en-US" dirty="0"/>
              <a:t>Deploy the system on a reliable hosting platform, ensuring availability and scalability.</a:t>
            </a:r>
            <a:endParaRPr lang="en-IN" dirty="0"/>
          </a:p>
          <a:p>
            <a:endParaRPr lang="en-IN" dirty="0"/>
          </a:p>
        </p:txBody>
      </p:sp>
    </p:spTree>
    <p:extLst>
      <p:ext uri="{BB962C8B-B14F-4D97-AF65-F5344CB8AC3E}">
        <p14:creationId xmlns:p14="http://schemas.microsoft.com/office/powerpoint/2010/main" val="88182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F2946879-21C2-1038-CB6F-2F7B696F2596}"/>
              </a:ext>
            </a:extLst>
          </p:cNvPr>
          <p:cNvPicPr>
            <a:picLocks noChangeAspect="1"/>
          </p:cNvPicPr>
          <p:nvPr/>
        </p:nvPicPr>
        <p:blipFill>
          <a:blip r:embed="rId2"/>
          <a:stretch>
            <a:fillRect/>
          </a:stretch>
        </p:blipFill>
        <p:spPr>
          <a:xfrm>
            <a:off x="496710" y="1151466"/>
            <a:ext cx="7913511" cy="352768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B5EE1719-8D46-B9F7-4FE1-033084B282CA}"/>
              </a:ext>
            </a:extLst>
          </p:cNvPr>
          <p:cNvPicPr>
            <a:picLocks noChangeAspect="1"/>
          </p:cNvPicPr>
          <p:nvPr/>
        </p:nvPicPr>
        <p:blipFill>
          <a:blip r:embed="rId2"/>
          <a:stretch>
            <a:fillRect/>
          </a:stretch>
        </p:blipFill>
        <p:spPr>
          <a:xfrm>
            <a:off x="293511" y="1267649"/>
            <a:ext cx="8365067" cy="339721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33BAE2BA-FD75-5C6E-32CE-813F325E8CA5}"/>
              </a:ext>
            </a:extLst>
          </p:cNvPr>
          <p:cNvPicPr>
            <a:picLocks noChangeAspect="1"/>
          </p:cNvPicPr>
          <p:nvPr/>
        </p:nvPicPr>
        <p:blipFill>
          <a:blip r:embed="rId2"/>
          <a:stretch>
            <a:fillRect/>
          </a:stretch>
        </p:blipFill>
        <p:spPr>
          <a:xfrm>
            <a:off x="293511" y="1174044"/>
            <a:ext cx="8376356" cy="348897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8692EF58-52EF-2CD3-9403-59D52F486556}"/>
              </a:ext>
            </a:extLst>
          </p:cNvPr>
          <p:cNvPicPr>
            <a:picLocks noChangeAspect="1"/>
          </p:cNvPicPr>
          <p:nvPr/>
        </p:nvPicPr>
        <p:blipFill>
          <a:blip r:embed="rId2"/>
          <a:stretch>
            <a:fillRect/>
          </a:stretch>
        </p:blipFill>
        <p:spPr>
          <a:xfrm>
            <a:off x="444770" y="1140176"/>
            <a:ext cx="7886430" cy="379862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7F816E53-3833-05B3-0B0B-D9F4FB0C8DCD}"/>
              </a:ext>
            </a:extLst>
          </p:cNvPr>
          <p:cNvPicPr>
            <a:picLocks noChangeAspect="1"/>
          </p:cNvPicPr>
          <p:nvPr/>
        </p:nvPicPr>
        <p:blipFill>
          <a:blip r:embed="rId2"/>
          <a:stretch>
            <a:fillRect/>
          </a:stretch>
        </p:blipFill>
        <p:spPr>
          <a:xfrm>
            <a:off x="485197" y="1456266"/>
            <a:ext cx="8173156" cy="321036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DB9F1E60-A886-9C02-4F24-B78ABF94370F}"/>
              </a:ext>
            </a:extLst>
          </p:cNvPr>
          <p:cNvSpPr txBox="1"/>
          <p:nvPr/>
        </p:nvSpPr>
        <p:spPr>
          <a:xfrm>
            <a:off x="215053" y="1159727"/>
            <a:ext cx="8817435" cy="2893100"/>
          </a:xfrm>
          <a:prstGeom prst="rect">
            <a:avLst/>
          </a:prstGeom>
          <a:noFill/>
        </p:spPr>
        <p:txBody>
          <a:bodyPr wrap="square" rtlCol="0">
            <a:spAutoFit/>
          </a:bodyPr>
          <a:lstStyle/>
          <a:p>
            <a:endParaRPr lang="en-US" dirty="0"/>
          </a:p>
          <a:p>
            <a:r>
              <a:rPr lang="en-US" b="1" dirty="0"/>
              <a:t>1.Mobile App Development: </a:t>
            </a:r>
            <a:r>
              <a:rPr lang="en-US" dirty="0"/>
              <a:t>Create a mobile app for booking tickets on smartphones, offering convenience and accessibility.</a:t>
            </a:r>
          </a:p>
          <a:p>
            <a:endParaRPr lang="en-US" dirty="0"/>
          </a:p>
          <a:p>
            <a:r>
              <a:rPr lang="en-US" b="1" dirty="0"/>
              <a:t>2.Dynamic Pricing and Offers: </a:t>
            </a:r>
            <a:r>
              <a:rPr lang="en-US" dirty="0"/>
              <a:t>Implement dynamic pricing and promotional offers to attract more customers and optimize revenue.</a:t>
            </a:r>
          </a:p>
          <a:p>
            <a:endParaRPr lang="en-US" dirty="0"/>
          </a:p>
          <a:p>
            <a:r>
              <a:rPr lang="en-US" b="1" dirty="0"/>
              <a:t>3.Transit API Integration: </a:t>
            </a:r>
            <a:r>
              <a:rPr lang="en-US" dirty="0"/>
              <a:t>Integrate with transit APIs to offer multi-modal travel solutions and enhance connectivity.</a:t>
            </a:r>
          </a:p>
          <a:p>
            <a:endParaRPr lang="en-US" dirty="0"/>
          </a:p>
          <a:p>
            <a:r>
              <a:rPr lang="en-US" b="1" dirty="0"/>
              <a:t>4.Seat Selection Customization: </a:t>
            </a:r>
            <a:r>
              <a:rPr lang="en-US" dirty="0"/>
              <a:t>Allow passengers to customize seat preferences for a more personalized booking experience.</a:t>
            </a: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58F8E2-78DE-4461-55AC-45AFF23EBBE3}"/>
              </a:ext>
            </a:extLst>
          </p:cNvPr>
          <p:cNvSpPr txBox="1"/>
          <p:nvPr/>
        </p:nvSpPr>
        <p:spPr>
          <a:xfrm>
            <a:off x="126380" y="773151"/>
            <a:ext cx="8809464" cy="3539430"/>
          </a:xfrm>
          <a:prstGeom prst="rect">
            <a:avLst/>
          </a:prstGeom>
          <a:noFill/>
        </p:spPr>
        <p:txBody>
          <a:bodyPr wrap="square" rtlCol="0">
            <a:spAutoFit/>
          </a:bodyPr>
          <a:lstStyle/>
          <a:p>
            <a:r>
              <a:rPr lang="en-US" b="1" dirty="0"/>
              <a:t>5.Real-Time Bus Tracking: </a:t>
            </a:r>
            <a:r>
              <a:rPr lang="en-US" dirty="0"/>
              <a:t>Provide real-time bus tracking for passengers to monitor bus locations and arrival times.</a:t>
            </a:r>
          </a:p>
          <a:p>
            <a:endParaRPr lang="en-US" dirty="0"/>
          </a:p>
          <a:p>
            <a:r>
              <a:rPr lang="en-US" b="1" dirty="0"/>
              <a:t>6.Feedback and Rating System: </a:t>
            </a:r>
            <a:r>
              <a:rPr lang="en-US" dirty="0"/>
              <a:t>Introduce a feedback system for passengers to rate their experience and improve service quality.</a:t>
            </a:r>
          </a:p>
          <a:p>
            <a:endParaRPr lang="en-US" dirty="0"/>
          </a:p>
          <a:p>
            <a:r>
              <a:rPr lang="en-US" b="1" dirty="0"/>
              <a:t>7.Accessibility Features: </a:t>
            </a:r>
            <a:r>
              <a:rPr lang="en-US" dirty="0"/>
              <a:t>Enhance accessibility options to accommodate passengers with disabilities.</a:t>
            </a:r>
          </a:p>
          <a:p>
            <a:endParaRPr lang="en-US" dirty="0"/>
          </a:p>
          <a:p>
            <a:r>
              <a:rPr lang="en-US" b="1" dirty="0"/>
              <a:t>8.Predictive Analytics: </a:t>
            </a:r>
            <a:r>
              <a:rPr lang="en-US" dirty="0"/>
              <a:t>Use predictive analytics to forecast demand and optimize bus scheduling.</a:t>
            </a:r>
          </a:p>
          <a:p>
            <a:endParaRPr lang="en-US" dirty="0"/>
          </a:p>
          <a:p>
            <a:r>
              <a:rPr lang="en-US" b="1" dirty="0"/>
              <a:t>9.Environmental Sustainability Initiatives: </a:t>
            </a:r>
            <a:r>
              <a:rPr lang="en-US" dirty="0"/>
              <a:t>Implement eco-friendly initiatives to promote environmental sustainability.</a:t>
            </a:r>
          </a:p>
          <a:p>
            <a:endParaRPr lang="en-US" dirty="0"/>
          </a:p>
          <a:p>
            <a:r>
              <a:rPr lang="en-US" b="1" dirty="0"/>
              <a:t>10.Integration with Travel Partners: </a:t>
            </a:r>
            <a:r>
              <a:rPr lang="en-US" dirty="0"/>
              <a:t>Collaborate with travel partners to offer integrated travel packages and enhance the overall customer experience.</a:t>
            </a:r>
            <a:endParaRPr lang="en-IN" dirty="0"/>
          </a:p>
          <a:p>
            <a:endParaRPr lang="en-IN" dirty="0"/>
          </a:p>
        </p:txBody>
      </p:sp>
    </p:spTree>
    <p:extLst>
      <p:ext uri="{BB962C8B-B14F-4D97-AF65-F5344CB8AC3E}">
        <p14:creationId xmlns:p14="http://schemas.microsoft.com/office/powerpoint/2010/main" val="150749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E1A8946B-AC7E-7A83-0EC7-F1A32FEBEB69}"/>
              </a:ext>
            </a:extLst>
          </p:cNvPr>
          <p:cNvSpPr txBox="1"/>
          <p:nvPr/>
        </p:nvSpPr>
        <p:spPr>
          <a:xfrm>
            <a:off x="230459" y="1367882"/>
            <a:ext cx="8170127" cy="1815882"/>
          </a:xfrm>
          <a:prstGeom prst="rect">
            <a:avLst/>
          </a:prstGeom>
          <a:noFill/>
        </p:spPr>
        <p:txBody>
          <a:bodyPr wrap="square" rtlCol="0">
            <a:spAutoFit/>
          </a:bodyPr>
          <a:lstStyle/>
          <a:p>
            <a:pPr marL="285750" indent="-285750">
              <a:buFont typeface="Wingdings" panose="05000000000000000000" pitchFamily="2" charset="2"/>
              <a:buChar char="Ø"/>
            </a:pPr>
            <a:r>
              <a:rPr lang="en-US" dirty="0"/>
              <a:t>In summary, the web-based bus reservation system developed using Python Django offers a convenient and efficient solution for passengers to book tickets and for bus operators to manage their services. </a:t>
            </a:r>
          </a:p>
          <a:p>
            <a:pPr marL="285750" indent="-285750">
              <a:buFont typeface="Wingdings" panose="05000000000000000000" pitchFamily="2" charset="2"/>
              <a:buChar char="Ø"/>
            </a:pPr>
            <a:r>
              <a:rPr lang="en-US" dirty="0"/>
              <a:t>With user-friendly interfaces, secure transactions, and advanced features, it enhances the overall travel experience.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Future enhancements like mobile app integration and dynamic pricing further improve its functionality, making it a valuable asset in modernizing the transportation industry.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E208FE25-CF0F-A8F7-3D84-753F7829244B}"/>
              </a:ext>
            </a:extLst>
          </p:cNvPr>
          <p:cNvSpPr txBox="1"/>
          <p:nvPr/>
        </p:nvSpPr>
        <p:spPr>
          <a:xfrm>
            <a:off x="223024" y="1041592"/>
            <a:ext cx="8697951" cy="3108543"/>
          </a:xfrm>
          <a:prstGeom prst="rect">
            <a:avLst/>
          </a:prstGeom>
          <a:noFill/>
        </p:spPr>
        <p:txBody>
          <a:bodyPr wrap="square" rtlCol="0">
            <a:spAutoFit/>
          </a:bodyPr>
          <a:lstStyle/>
          <a:p>
            <a:endParaRPr lang="en-US" dirty="0"/>
          </a:p>
          <a:p>
            <a:pPr marL="285750" indent="-285750">
              <a:buFont typeface="Wingdings" panose="05000000000000000000" pitchFamily="2" charset="2"/>
              <a:buChar char="Ø"/>
            </a:pPr>
            <a:r>
              <a:rPr lang="en-US" dirty="0"/>
              <a:t>Efficient travel is crucial in today's world, especially in bus transportation. This abstract introduces a user-friendly Bus Reservation System (BRS) that simplifies booking, enhances passenger experience, and boosts operational efficiency.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BRS is an integrated platform accessible through web and mobile apps. It offers real-time seat availability, route management, and secure payment options for seamless booking.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Key features include user registration, dynamic route management, seat selection, secure payments, real-time tracking, and reporting tools.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By using modern technology like cloud computing and GPS tracking, the BRS improves bus travel for passengers and operators alike. It's a step forward in convenience and reliability for the transportation industry.</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0E65690A-40F4-3A18-1754-A7EE32FF13E5}"/>
              </a:ext>
            </a:extLst>
          </p:cNvPr>
          <p:cNvSpPr txBox="1"/>
          <p:nvPr/>
        </p:nvSpPr>
        <p:spPr>
          <a:xfrm>
            <a:off x="386576" y="1234068"/>
            <a:ext cx="8326244" cy="2893100"/>
          </a:xfrm>
          <a:prstGeom prst="rect">
            <a:avLst/>
          </a:prstGeom>
          <a:noFill/>
        </p:spPr>
        <p:txBody>
          <a:bodyPr wrap="square" rtlCol="0">
            <a:spAutoFit/>
          </a:bodyPr>
          <a:lstStyle/>
          <a:p>
            <a:endParaRPr lang="en-US" dirty="0"/>
          </a:p>
          <a:p>
            <a:pPr marL="285750" indent="-285750">
              <a:buFont typeface="Wingdings" panose="05000000000000000000" pitchFamily="2" charset="2"/>
              <a:buChar char="Ø"/>
            </a:pPr>
            <a:r>
              <a:rPr lang="en-US" dirty="0"/>
              <a:t>Booking buses today is often frustrating due to outdated systems. The current reservation setups are complicated, not easy to use, and lack real-time updates.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Passengers struggle to find available seats, especially when using different devices. They also face uncertainties about routes, delays, and payment security.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To enhance bus booking experiences, we need a modern Bus Reservation System (BRS) that's user-friendly, accessible, and provides real-time information.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This system should help passengers book easily, stay informed about their journey, and ensure their security. Additionally, it should assist bus operators in managing resources efficiently and adapting to changing demand.</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E00C17F-6004-DE2E-04A1-8ABD2300CFC6}"/>
              </a:ext>
            </a:extLst>
          </p:cNvPr>
          <p:cNvSpPr txBox="1"/>
          <p:nvPr/>
        </p:nvSpPr>
        <p:spPr>
          <a:xfrm>
            <a:off x="297366" y="1286107"/>
            <a:ext cx="8697951" cy="2893100"/>
          </a:xfrm>
          <a:prstGeom prst="rect">
            <a:avLst/>
          </a:prstGeom>
          <a:noFill/>
        </p:spPr>
        <p:txBody>
          <a:bodyPr wrap="square" rtlCol="0">
            <a:spAutoFit/>
          </a:bodyPr>
          <a:lstStyle/>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project involves creating a user-friendly web platform using Python Django for booking bus tickets. It will offer passengers the ability to search for buses, view schedules, select seats, and make reservations online.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Administrators will have tools to manage routes, schedules, fares, and user accounts. Security measures will be implemented, including encryption for sensitive data.</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system will be responsive across devices and integrate with payment gateways for secure transactions. Testing, documentation, and deployment will ensure reliability and usability.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Overall, the project aims to simplify bus ticket booking for passengers and improve operational efficiency for bus operators.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53290B72-3F55-D9C2-63DA-BC1C987B310D}"/>
              </a:ext>
            </a:extLst>
          </p:cNvPr>
          <p:cNvSpPr txBox="1"/>
          <p:nvPr/>
        </p:nvSpPr>
        <p:spPr>
          <a:xfrm>
            <a:off x="208156" y="1102220"/>
            <a:ext cx="8623610" cy="3754874"/>
          </a:xfrm>
          <a:prstGeom prst="rect">
            <a:avLst/>
          </a:prstGeom>
          <a:noFill/>
        </p:spPr>
        <p:txBody>
          <a:bodyPr wrap="square" rtlCol="0">
            <a:spAutoFit/>
          </a:bodyPr>
          <a:lstStyle/>
          <a:p>
            <a:r>
              <a:rPr lang="en-US" dirty="0"/>
              <a:t>The proposed solution involves developing a web-based bus reservation system using Python Django framework to address the identified challenges and provide a seamless booking experience for passengers. Here's an outline of the proposed solution:</a:t>
            </a:r>
          </a:p>
          <a:p>
            <a:endParaRPr lang="en-US" dirty="0"/>
          </a:p>
          <a:p>
            <a:r>
              <a:rPr lang="en-US" b="1" dirty="0"/>
              <a:t>1.User-Friendly Interface:</a:t>
            </a:r>
          </a:p>
          <a:p>
            <a:r>
              <a:rPr lang="en-US" dirty="0"/>
              <a:t>   - Design a user-friendly interface accessible via web browsers for passengers to easily search for buses, view schedules, select seats, and make reservations.</a:t>
            </a:r>
          </a:p>
          <a:p>
            <a:endParaRPr lang="en-US" dirty="0"/>
          </a:p>
          <a:p>
            <a:r>
              <a:rPr lang="en-US" b="1" dirty="0"/>
              <a:t>2.Administrator Dashboard:</a:t>
            </a:r>
          </a:p>
          <a:p>
            <a:r>
              <a:rPr lang="en-US" dirty="0"/>
              <a:t>   - Create a comprehensive dashboard for administrators to manage bus routes, schedules, fares, and user accounts efficiently.</a:t>
            </a:r>
          </a:p>
          <a:p>
            <a:endParaRPr lang="en-US" dirty="0"/>
          </a:p>
          <a:p>
            <a:r>
              <a:rPr lang="en-US" b="1" dirty="0"/>
              <a:t>3.Database Management:</a:t>
            </a:r>
          </a:p>
          <a:p>
            <a:r>
              <a:rPr lang="en-US" dirty="0"/>
              <a:t>   - Utilize Django's ORM for effective database management, storing information such as bus routes, schedules, available seats, fares, and user details securely.</a:t>
            </a:r>
          </a:p>
          <a:p>
            <a:endParaRPr lang="en-US" dirty="0"/>
          </a:p>
          <a:p>
            <a:endParaRPr lang="en-US"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00906CB-07ED-5CBC-6860-57C9578F17F9}"/>
              </a:ext>
            </a:extLst>
          </p:cNvPr>
          <p:cNvSpPr txBox="1"/>
          <p:nvPr/>
        </p:nvSpPr>
        <p:spPr>
          <a:xfrm>
            <a:off x="327102" y="752832"/>
            <a:ext cx="8579005" cy="3323987"/>
          </a:xfrm>
          <a:prstGeom prst="rect">
            <a:avLst/>
          </a:prstGeom>
          <a:noFill/>
        </p:spPr>
        <p:txBody>
          <a:bodyPr wrap="square" rtlCol="0">
            <a:spAutoFit/>
          </a:bodyPr>
          <a:lstStyle/>
          <a:p>
            <a:r>
              <a:rPr lang="en-US" b="1" dirty="0"/>
              <a:t>4.Authentication and Security:</a:t>
            </a:r>
          </a:p>
          <a:p>
            <a:endParaRPr lang="en-US" b="1" dirty="0"/>
          </a:p>
          <a:p>
            <a:pPr marL="285750" indent="-285750">
              <a:buFont typeface="Arial" panose="020B0604020202020204" pitchFamily="34" charset="0"/>
              <a:buChar char="•"/>
            </a:pPr>
            <a:r>
              <a:rPr lang="en-US" dirty="0"/>
              <a:t>Implement Django's authentication system to secure user accounts and transactions.</a:t>
            </a:r>
          </a:p>
          <a:p>
            <a:pPr marL="285750" indent="-285750">
              <a:buFont typeface="Arial" panose="020B0604020202020204" pitchFamily="34" charset="0"/>
              <a:buChar char="•"/>
            </a:pPr>
            <a:r>
              <a:rPr lang="en-US" dirty="0"/>
              <a:t>Employ encryption techniques to safeguard sensitive data like payment information.</a:t>
            </a:r>
          </a:p>
          <a:p>
            <a:endParaRPr lang="en-US" dirty="0"/>
          </a:p>
          <a:p>
            <a:r>
              <a:rPr lang="en-US" b="1" dirty="0"/>
              <a:t>5.Responsive Design:</a:t>
            </a:r>
          </a:p>
          <a:p>
            <a:endParaRPr lang="en-US" b="1" dirty="0"/>
          </a:p>
          <a:p>
            <a:pPr marL="285750" indent="-285750">
              <a:buFont typeface="Arial" panose="020B0604020202020204" pitchFamily="34" charset="0"/>
              <a:buChar char="•"/>
            </a:pPr>
            <a:r>
              <a:rPr lang="en-US" dirty="0"/>
              <a:t>Develop a responsive design ensuring the platform's compatibility across various devices, including desktops, laptops, tablets, and smartphones.</a:t>
            </a:r>
          </a:p>
          <a:p>
            <a:endParaRPr lang="en-US" dirty="0"/>
          </a:p>
          <a:p>
            <a:r>
              <a:rPr lang="en-US" b="1" dirty="0"/>
              <a:t>6.Integration with Payment Gateways:</a:t>
            </a:r>
          </a:p>
          <a:p>
            <a:endParaRPr lang="en-US" b="1" dirty="0"/>
          </a:p>
          <a:p>
            <a:pPr marL="285750" indent="-285750">
              <a:buFont typeface="Arial" panose="020B0604020202020204" pitchFamily="34" charset="0"/>
              <a:buChar char="•"/>
            </a:pPr>
            <a:r>
              <a:rPr lang="en-US" dirty="0"/>
              <a:t>Integrate with popular payment gateways to enable secure online transactions, allowing passengers to make payments using credit/debit cards or digital wallets.</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09942FFF-33ED-14B0-9AD2-127DB3F73D53}"/>
              </a:ext>
            </a:extLst>
          </p:cNvPr>
          <p:cNvSpPr txBox="1"/>
          <p:nvPr/>
        </p:nvSpPr>
        <p:spPr>
          <a:xfrm>
            <a:off x="297366" y="1228456"/>
            <a:ext cx="8549268" cy="2462213"/>
          </a:xfrm>
          <a:prstGeom prst="rect">
            <a:avLst/>
          </a:prstGeom>
          <a:noFill/>
        </p:spPr>
        <p:txBody>
          <a:bodyPr wrap="square" rtlCol="0">
            <a:spAutoFit/>
          </a:bodyPr>
          <a:lstStyle/>
          <a:p>
            <a:r>
              <a:rPr lang="en-US" b="1" dirty="0"/>
              <a:t>7.Testing and Quality Assurance:</a:t>
            </a:r>
          </a:p>
          <a:p>
            <a:endParaRPr lang="en-US" b="1" dirty="0"/>
          </a:p>
          <a:p>
            <a:pPr marL="285750" indent="-285750">
              <a:buFont typeface="Arial" panose="020B0604020202020204" pitchFamily="34" charset="0"/>
              <a:buChar char="•"/>
            </a:pPr>
            <a:r>
              <a:rPr lang="en-US" dirty="0"/>
              <a:t>   Conduct rigorous testing to identify and resolve any bugs or issues.</a:t>
            </a:r>
          </a:p>
          <a:p>
            <a:pPr marL="285750" indent="-285750">
              <a:buFont typeface="Arial" panose="020B0604020202020204" pitchFamily="34" charset="0"/>
              <a:buChar char="•"/>
            </a:pPr>
            <a:r>
              <a:rPr lang="en-US" dirty="0"/>
              <a:t>   Implement quality assurance measures to ensure the system's reliability, performance, and usability.</a:t>
            </a:r>
          </a:p>
          <a:p>
            <a:endParaRPr lang="en-US" dirty="0"/>
          </a:p>
          <a:p>
            <a:r>
              <a:rPr lang="en-US" b="1" dirty="0"/>
              <a:t>8.Documentation and Deployment:</a:t>
            </a:r>
          </a:p>
          <a:p>
            <a:endParaRPr lang="en-US" b="1" dirty="0"/>
          </a:p>
          <a:p>
            <a:pPr marL="285750" indent="-285750">
              <a:buFont typeface="Arial" panose="020B0604020202020204" pitchFamily="34" charset="0"/>
              <a:buChar char="•"/>
            </a:pPr>
            <a:r>
              <a:rPr lang="en-US" dirty="0"/>
              <a:t>   Provide comprehensive documentation for developers, administrators, and end-users to understand and utilize the system effectively.</a:t>
            </a:r>
          </a:p>
          <a:p>
            <a:pPr marL="285750" indent="-285750">
              <a:buFont typeface="Arial" panose="020B0604020202020204" pitchFamily="34" charset="0"/>
              <a:buChar char="•"/>
            </a:pPr>
            <a:r>
              <a:rPr lang="en-US" dirty="0"/>
              <a:t>   Deploy the system on a reliable web hosting platform to ensure accessibility and </a:t>
            </a:r>
            <a:r>
              <a:rPr lang="en-US" dirty="0" err="1"/>
              <a:t>availabilit</a:t>
            </a:r>
            <a:endParaRPr lang="en-IN" dirty="0"/>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78</TotalTime>
  <Words>1289</Words>
  <Application>Microsoft Office PowerPoint</Application>
  <PresentationFormat>On-screen Show (16:9)</PresentationFormat>
  <Paragraphs>137</Paragraphs>
  <Slides>20</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8"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PowerPoint Presentation</vt:lpstr>
      <vt:lpstr>Homepage</vt:lpstr>
      <vt:lpstr>About-Us-Page</vt:lpstr>
      <vt:lpstr>Service-Page</vt:lpstr>
      <vt:lpstr>Departments-Page</vt:lpstr>
      <vt:lpstr>Blog-Page</vt:lpstr>
      <vt:lpstr>Future Enhancements: </vt:lpstr>
      <vt:lpstr>PowerPoint Presentation</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Poovarasan M</cp:lastModifiedBy>
  <cp:revision>16</cp:revision>
  <dcterms:modified xsi:type="dcterms:W3CDTF">2024-04-09T05:05:25Z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